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330" r:id="rId2"/>
    <p:sldId id="285" r:id="rId3"/>
    <p:sldId id="286" r:id="rId4"/>
    <p:sldId id="287" r:id="rId5"/>
    <p:sldId id="359" r:id="rId6"/>
    <p:sldId id="271" r:id="rId7"/>
    <p:sldId id="355" r:id="rId8"/>
    <p:sldId id="356" r:id="rId9"/>
    <p:sldId id="357" r:id="rId10"/>
    <p:sldId id="387" r:id="rId11"/>
    <p:sldId id="326" r:id="rId12"/>
    <p:sldId id="327" r:id="rId13"/>
    <p:sldId id="328" r:id="rId14"/>
    <p:sldId id="282" r:id="rId15"/>
    <p:sldId id="35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C4BD97"/>
    <a:srgbClr val="CCC1DA"/>
    <a:srgbClr val="DCE6F2"/>
    <a:srgbClr val="D9D9D9"/>
    <a:srgbClr val="C3D69B"/>
    <a:srgbClr val="FCD5B5"/>
    <a:srgbClr val="D99694"/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สไตล์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2D213-5ABE-479F-9451-7FF2B4C1F1D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3F9AD4-3A1C-47E3-8663-8AB11B6D2D71}">
      <dgm:prSet phldrT="[Text]" custT="1"/>
      <dgm:spPr>
        <a:xfrm>
          <a:off x="2727339" y="0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9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Bio-electronics</a:t>
          </a:r>
          <a:endParaRPr lang="th-TH" sz="19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E30ED051-439C-40AA-A5D2-9F94B1733D11}" type="parTrans" cxnId="{B4E330AB-D0D0-43A5-A1DF-0DABABE02591}">
      <dgm:prSet/>
      <dgm:spPr/>
      <dgm:t>
        <a:bodyPr/>
        <a:lstStyle/>
        <a:p>
          <a:endParaRPr lang="th-TH" sz="2000"/>
        </a:p>
      </dgm:t>
    </dgm:pt>
    <dgm:pt modelId="{4DA31AEE-97F4-4D2C-837D-EB64FDBB4A41}" type="sibTrans" cxnId="{B4E330AB-D0D0-43A5-A1DF-0DABABE02591}">
      <dgm:prSet/>
      <dgm:spPr/>
      <dgm:t>
        <a:bodyPr/>
        <a:lstStyle/>
        <a:p>
          <a:endParaRPr lang="th-TH" sz="2000"/>
        </a:p>
      </dgm:t>
    </dgm:pt>
    <dgm:pt modelId="{3B2C88C6-8292-43E3-86E2-85B7C4735434}">
      <dgm:prSet phldrT="[Text]" custT="1"/>
      <dgm:spPr>
        <a:xfrm>
          <a:off x="4317761" y="922753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 and Energy</a:t>
          </a:r>
          <a:endParaRPr lang="th-TH" sz="20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3AE650AD-36BF-4A7E-B59B-A7ED4378BFCE}" type="parTrans" cxnId="{C11C7F71-CF2E-468F-8EE8-594140EB8F50}">
      <dgm:prSet/>
      <dgm:spPr/>
      <dgm:t>
        <a:bodyPr/>
        <a:lstStyle/>
        <a:p>
          <a:endParaRPr lang="th-TH" sz="2000"/>
        </a:p>
      </dgm:t>
    </dgm:pt>
    <dgm:pt modelId="{C8749807-675D-4557-8145-D8706A08A844}" type="sibTrans" cxnId="{C11C7F71-CF2E-468F-8EE8-594140EB8F50}">
      <dgm:prSet/>
      <dgm:spPr/>
      <dgm:t>
        <a:bodyPr/>
        <a:lstStyle/>
        <a:p>
          <a:endParaRPr lang="th-TH" sz="2000"/>
        </a:p>
      </dgm:t>
    </dgm:pt>
    <dgm:pt modelId="{C786BAA7-0E2D-471E-8637-C800652E33B3}">
      <dgm:prSet phldrT="[Text]" custT="1"/>
      <dgm:spPr>
        <a:xfrm>
          <a:off x="4317761" y="2736779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Analytics</a:t>
          </a:r>
          <a:endParaRPr lang="th-TH" sz="20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21273572-0CFA-4110-A55C-DC5E08264389}" type="parTrans" cxnId="{79203E38-DFF1-4438-8AF6-9F411F384C0D}">
      <dgm:prSet/>
      <dgm:spPr/>
      <dgm:t>
        <a:bodyPr/>
        <a:lstStyle/>
        <a:p>
          <a:endParaRPr lang="th-TH" sz="2000"/>
        </a:p>
      </dgm:t>
    </dgm:pt>
    <dgm:pt modelId="{041AA212-411E-43E9-A674-63457B398A4E}" type="sibTrans" cxnId="{79203E38-DFF1-4438-8AF6-9F411F384C0D}">
      <dgm:prSet/>
      <dgm:spPr/>
      <dgm:t>
        <a:bodyPr/>
        <a:lstStyle/>
        <a:p>
          <a:endParaRPr lang="th-TH" sz="2000"/>
        </a:p>
      </dgm:t>
    </dgm:pt>
    <dgm:pt modelId="{08701496-832E-4711-BC7E-5B48DA7CD4F0}">
      <dgm:prSet phldrT="[Text]" custT="1"/>
      <dgm:spPr>
        <a:xfrm>
          <a:off x="2727339" y="3660565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 and </a:t>
          </a:r>
          <a:r>
            <a:rPr lang="en-US" sz="18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Embedded Systems</a:t>
          </a:r>
          <a:endParaRPr lang="th-TH" sz="18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9652604A-28CF-464B-88D1-DC22184B662A}" type="parTrans" cxnId="{BBACA357-CF91-4A2C-91FB-8257C48828D7}">
      <dgm:prSet/>
      <dgm:spPr/>
      <dgm:t>
        <a:bodyPr/>
        <a:lstStyle/>
        <a:p>
          <a:endParaRPr lang="th-TH" sz="2000"/>
        </a:p>
      </dgm:t>
    </dgm:pt>
    <dgm:pt modelId="{4E0E329D-955F-4F82-AA89-4032357944FF}" type="sibTrans" cxnId="{BBACA357-CF91-4A2C-91FB-8257C48828D7}">
      <dgm:prSet/>
      <dgm:spPr/>
      <dgm:t>
        <a:bodyPr/>
        <a:lstStyle/>
        <a:p>
          <a:endParaRPr lang="th-TH" sz="2000"/>
        </a:p>
      </dgm:t>
    </dgm:pt>
    <dgm:pt modelId="{3765C1AD-8685-4C72-8B45-2AC9E692C446}">
      <dgm:prSet phldrT="[Text]" custT="1"/>
      <dgm:spPr>
        <a:xfrm>
          <a:off x="1129533" y="2737811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Advanced Materials and Devices </a:t>
          </a:r>
          <a:endParaRPr lang="th-TH" sz="18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8BAC14E0-539A-41D9-B7A3-B122F13C13C7}" type="parTrans" cxnId="{26972221-C610-4A81-952E-EE8BA071B35D}">
      <dgm:prSet/>
      <dgm:spPr/>
      <dgm:t>
        <a:bodyPr/>
        <a:lstStyle/>
        <a:p>
          <a:endParaRPr lang="th-TH" sz="2000"/>
        </a:p>
      </dgm:t>
    </dgm:pt>
    <dgm:pt modelId="{B25147E4-1618-4F1D-8D72-E84A0F0BA182}" type="sibTrans" cxnId="{26972221-C610-4A81-952E-EE8BA071B35D}">
      <dgm:prSet/>
      <dgm:spPr/>
      <dgm:t>
        <a:bodyPr/>
        <a:lstStyle/>
        <a:p>
          <a:endParaRPr lang="th-TH" sz="2000"/>
        </a:p>
      </dgm:t>
    </dgm:pt>
    <dgm:pt modelId="{B6C7A591-C6A1-492E-8B8C-031927650797}">
      <dgm:prSet phldrT="[Text]" custT="1"/>
      <dgm:spPr>
        <a:xfrm>
          <a:off x="1129533" y="920689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Telecom, Networking and Systems</a:t>
          </a:r>
          <a:endParaRPr lang="th-TH" sz="18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EE4A3229-0679-40DF-A8AC-817C9491A303}" type="parTrans" cxnId="{EFD9DAE9-2180-4F89-8D21-416CE757E507}">
      <dgm:prSet/>
      <dgm:spPr/>
      <dgm:t>
        <a:bodyPr/>
        <a:lstStyle/>
        <a:p>
          <a:endParaRPr lang="th-TH" sz="2000"/>
        </a:p>
      </dgm:t>
    </dgm:pt>
    <dgm:pt modelId="{6C2B9473-0C2C-4450-8B97-F8DC77441AEB}" type="sibTrans" cxnId="{EFD9DAE9-2180-4F89-8D21-416CE757E507}">
      <dgm:prSet/>
      <dgm:spPr/>
      <dgm:t>
        <a:bodyPr/>
        <a:lstStyle/>
        <a:p>
          <a:endParaRPr lang="th-TH" sz="2000"/>
        </a:p>
      </dgm:t>
    </dgm:pt>
    <dgm:pt modelId="{269DDD60-9DAA-4CB1-B6E7-E48649D597C1}">
      <dgm:prSet phldrT="[Text]" custT="1"/>
      <dgm:spPr>
        <a:xfrm>
          <a:off x="2532666" y="1624295"/>
          <a:ext cx="2116133" cy="1830540"/>
        </a:xfrm>
        <a:prstGeom prst="hexagon">
          <a:avLst>
            <a:gd name="adj" fmla="val 28570"/>
            <a:gd name="vf" fmla="val 11547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th-TH" sz="20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gm:t>
    </dgm:pt>
    <dgm:pt modelId="{4F053DE7-6BF7-499C-90A7-A13E4696E844}" type="sibTrans" cxnId="{BE8901F4-019C-4FE4-914E-CFF3CFE0FC00}">
      <dgm:prSet/>
      <dgm:spPr/>
      <dgm:t>
        <a:bodyPr/>
        <a:lstStyle/>
        <a:p>
          <a:endParaRPr lang="th-TH" sz="2000"/>
        </a:p>
      </dgm:t>
    </dgm:pt>
    <dgm:pt modelId="{AE057735-0967-4D67-A5A9-7EF365060589}" type="parTrans" cxnId="{BE8901F4-019C-4FE4-914E-CFF3CFE0FC00}">
      <dgm:prSet/>
      <dgm:spPr/>
      <dgm:t>
        <a:bodyPr/>
        <a:lstStyle/>
        <a:p>
          <a:endParaRPr lang="th-TH" sz="2000"/>
        </a:p>
      </dgm:t>
    </dgm:pt>
    <dgm:pt modelId="{E51E72F3-0153-461B-A53E-FEC0D178C29D}" type="pres">
      <dgm:prSet presAssocID="{A572D213-5ABE-479F-9451-7FF2B4C1F1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B9E006F-2C73-49D2-87B6-7CC69186CAB3}" type="pres">
      <dgm:prSet presAssocID="{269DDD60-9DAA-4CB1-B6E7-E48649D597C1}" presName="Parent" presStyleLbl="node0" presStyleIdx="0" presStyleCnt="1" custLinFactNeighborX="12" custLinFactNeighborY="-2217">
        <dgm:presLayoutVars>
          <dgm:chMax val="6"/>
          <dgm:chPref val="6"/>
        </dgm:presLayoutVars>
      </dgm:prSet>
      <dgm:spPr/>
    </dgm:pt>
    <dgm:pt modelId="{5997F261-FBE6-49DC-B425-5255E4132819}" type="pres">
      <dgm:prSet presAssocID="{FD3F9AD4-3A1C-47E3-8663-8AB11B6D2D71}" presName="Accent1" presStyleCnt="0"/>
      <dgm:spPr/>
    </dgm:pt>
    <dgm:pt modelId="{73F52F6A-072B-4454-8D31-90CA6B2618AC}" type="pres">
      <dgm:prSet presAssocID="{FD3F9AD4-3A1C-47E3-8663-8AB11B6D2D71}" presName="Accent" presStyleLbl="bgShp" presStyleIdx="0" presStyleCnt="6"/>
      <dgm:spPr/>
    </dgm:pt>
    <dgm:pt modelId="{11247D88-5FCC-4226-B135-8C1FB727224A}" type="pres">
      <dgm:prSet presAssocID="{FD3F9AD4-3A1C-47E3-8663-8AB11B6D2D7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5AD74BC-F203-439E-BFC1-4343D66D6757}" type="pres">
      <dgm:prSet presAssocID="{3B2C88C6-8292-43E3-86E2-85B7C4735434}" presName="Accent2" presStyleCnt="0"/>
      <dgm:spPr/>
    </dgm:pt>
    <dgm:pt modelId="{0BFFBD5F-859D-4CB8-99BB-B8E4A2E71D97}" type="pres">
      <dgm:prSet presAssocID="{3B2C88C6-8292-43E3-86E2-85B7C4735434}" presName="Accent" presStyleLbl="bgShp" presStyleIdx="1" presStyleCnt="6"/>
      <dgm:spPr>
        <a:xfrm>
          <a:off x="3857518" y="789088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EC6EBF5-43E9-4F13-9FD1-0A31DEE20FD9}" type="pres">
      <dgm:prSet presAssocID="{3B2C88C6-8292-43E3-86E2-85B7C473543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513BE12-0393-4AC9-A17E-E3806845C34C}" type="pres">
      <dgm:prSet presAssocID="{C786BAA7-0E2D-471E-8637-C800652E33B3}" presName="Accent3" presStyleCnt="0"/>
      <dgm:spPr/>
    </dgm:pt>
    <dgm:pt modelId="{DFB03F22-B628-4AFA-B695-7B4B141CD8EB}" type="pres">
      <dgm:prSet presAssocID="{C786BAA7-0E2D-471E-8637-C800652E33B3}" presName="Accent" presStyleLbl="bgShp" presStyleIdx="2" presStyleCnt="6"/>
      <dgm:spPr>
        <a:xfrm>
          <a:off x="4789326" y="2075163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38C8D8D-2C8D-4A46-A079-13E69A3CC427}" type="pres">
      <dgm:prSet presAssocID="{C786BAA7-0E2D-471E-8637-C800652E33B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74A6F00-B442-45A6-9BE0-AF9D519DA600}" type="pres">
      <dgm:prSet presAssocID="{08701496-832E-4711-BC7E-5B48DA7CD4F0}" presName="Accent4" presStyleCnt="0"/>
      <dgm:spPr/>
    </dgm:pt>
    <dgm:pt modelId="{7A84A594-DD70-4428-937F-6ED292735955}" type="pres">
      <dgm:prSet presAssocID="{08701496-832E-4711-BC7E-5B48DA7CD4F0}" presName="Accent" presStyleLbl="bgShp" presStyleIdx="3" presStyleCnt="6"/>
      <dgm:spPr>
        <a:xfrm>
          <a:off x="4142032" y="3526900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3E2F468-C299-47CD-AC8F-4CFA3B3C1BD4}" type="pres">
      <dgm:prSet presAssocID="{08701496-832E-4711-BC7E-5B48DA7CD4F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A5EBCF9-DF12-49F5-B045-66E6E2401CB4}" type="pres">
      <dgm:prSet presAssocID="{3765C1AD-8685-4C72-8B45-2AC9E692C446}" presName="Accent5" presStyleCnt="0"/>
      <dgm:spPr/>
    </dgm:pt>
    <dgm:pt modelId="{F3B2B330-545E-4C90-96CF-016ADB91AB94}" type="pres">
      <dgm:prSet presAssocID="{3765C1AD-8685-4C72-8B45-2AC9E692C446}" presName="Accent" presStyleLbl="bgShp" presStyleIdx="4" presStyleCnt="6"/>
      <dgm:spPr>
        <a:xfrm>
          <a:off x="2536350" y="3677596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F7C6EB9-F0AF-45C3-B0E6-32B266414DD3}" type="pres">
      <dgm:prSet presAssocID="{3765C1AD-8685-4C72-8B45-2AC9E692C44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A8BC09D-B87C-4341-9850-434DF35F9DB4}" type="pres">
      <dgm:prSet presAssocID="{B6C7A591-C6A1-492E-8B8C-031927650797}" presName="Accent6" presStyleCnt="0"/>
      <dgm:spPr/>
    </dgm:pt>
    <dgm:pt modelId="{161327C9-06AC-4F4F-B82A-A2B74648DD18}" type="pres">
      <dgm:prSet presAssocID="{B6C7A591-C6A1-492E-8B8C-031927650797}" presName="Accent" presStyleLbl="bgShp" presStyleIdx="5" presStyleCnt="6"/>
      <dgm:spPr>
        <a:xfrm>
          <a:off x="1589284" y="2392037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B0745B2-C4E6-43F3-9869-F0838DA55309}" type="pres">
      <dgm:prSet presAssocID="{B6C7A591-C6A1-492E-8B8C-03192765079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300002-5D2E-4024-8B18-3771E181D247}" type="presOf" srcId="{3765C1AD-8685-4C72-8B45-2AC9E692C446}" destId="{DF7C6EB9-F0AF-45C3-B0E6-32B266414DD3}" srcOrd="0" destOrd="0" presId="urn:microsoft.com/office/officeart/2011/layout/HexagonRadial"/>
    <dgm:cxn modelId="{8A32A105-2475-473D-8697-661FC69FDBF1}" type="presOf" srcId="{08701496-832E-4711-BC7E-5B48DA7CD4F0}" destId="{13E2F468-C299-47CD-AC8F-4CFA3B3C1BD4}" srcOrd="0" destOrd="0" presId="urn:microsoft.com/office/officeart/2011/layout/HexagonRadial"/>
    <dgm:cxn modelId="{B257B60E-9759-4305-918D-333D0BF4FBB6}" type="presOf" srcId="{FD3F9AD4-3A1C-47E3-8663-8AB11B6D2D71}" destId="{11247D88-5FCC-4226-B135-8C1FB727224A}" srcOrd="0" destOrd="0" presId="urn:microsoft.com/office/officeart/2011/layout/HexagonRadial"/>
    <dgm:cxn modelId="{26972221-C610-4A81-952E-EE8BA071B35D}" srcId="{269DDD60-9DAA-4CB1-B6E7-E48649D597C1}" destId="{3765C1AD-8685-4C72-8B45-2AC9E692C446}" srcOrd="4" destOrd="0" parTransId="{8BAC14E0-539A-41D9-B7A3-B122F13C13C7}" sibTransId="{B25147E4-1618-4F1D-8D72-E84A0F0BA182}"/>
    <dgm:cxn modelId="{79203E38-DFF1-4438-8AF6-9F411F384C0D}" srcId="{269DDD60-9DAA-4CB1-B6E7-E48649D597C1}" destId="{C786BAA7-0E2D-471E-8637-C800652E33B3}" srcOrd="2" destOrd="0" parTransId="{21273572-0CFA-4110-A55C-DC5E08264389}" sibTransId="{041AA212-411E-43E9-A674-63457B398A4E}"/>
    <dgm:cxn modelId="{1DDE9062-F4A7-4547-B795-95D0244CCF6B}" type="presOf" srcId="{269DDD60-9DAA-4CB1-B6E7-E48649D597C1}" destId="{FB9E006F-2C73-49D2-87B6-7CC69186CAB3}" srcOrd="0" destOrd="0" presId="urn:microsoft.com/office/officeart/2011/layout/HexagonRadial"/>
    <dgm:cxn modelId="{BDC9376E-7FB7-43F9-8CCD-DA6D516A11C0}" type="presOf" srcId="{B6C7A591-C6A1-492E-8B8C-031927650797}" destId="{1B0745B2-C4E6-43F3-9869-F0838DA55309}" srcOrd="0" destOrd="0" presId="urn:microsoft.com/office/officeart/2011/layout/HexagonRadial"/>
    <dgm:cxn modelId="{466A2A71-1E37-4661-B713-D1FDA199F9A9}" type="presOf" srcId="{A572D213-5ABE-479F-9451-7FF2B4C1F1DD}" destId="{E51E72F3-0153-461B-A53E-FEC0D178C29D}" srcOrd="0" destOrd="0" presId="urn:microsoft.com/office/officeart/2011/layout/HexagonRadial"/>
    <dgm:cxn modelId="{C11C7F71-CF2E-468F-8EE8-594140EB8F50}" srcId="{269DDD60-9DAA-4CB1-B6E7-E48649D597C1}" destId="{3B2C88C6-8292-43E3-86E2-85B7C4735434}" srcOrd="1" destOrd="0" parTransId="{3AE650AD-36BF-4A7E-B59B-A7ED4378BFCE}" sibTransId="{C8749807-675D-4557-8145-D8706A08A844}"/>
    <dgm:cxn modelId="{BBACA357-CF91-4A2C-91FB-8257C48828D7}" srcId="{269DDD60-9DAA-4CB1-B6E7-E48649D597C1}" destId="{08701496-832E-4711-BC7E-5B48DA7CD4F0}" srcOrd="3" destOrd="0" parTransId="{9652604A-28CF-464B-88D1-DC22184B662A}" sibTransId="{4E0E329D-955F-4F82-AA89-4032357944FF}"/>
    <dgm:cxn modelId="{BBCE387E-47B0-4519-9FC9-9E3C98EDC1BE}" type="presOf" srcId="{C786BAA7-0E2D-471E-8637-C800652E33B3}" destId="{A38C8D8D-2C8D-4A46-A079-13E69A3CC427}" srcOrd="0" destOrd="0" presId="urn:microsoft.com/office/officeart/2011/layout/HexagonRadial"/>
    <dgm:cxn modelId="{B4E330AB-D0D0-43A5-A1DF-0DABABE02591}" srcId="{269DDD60-9DAA-4CB1-B6E7-E48649D597C1}" destId="{FD3F9AD4-3A1C-47E3-8663-8AB11B6D2D71}" srcOrd="0" destOrd="0" parTransId="{E30ED051-439C-40AA-A5D2-9F94B1733D11}" sibTransId="{4DA31AEE-97F4-4D2C-837D-EB64FDBB4A41}"/>
    <dgm:cxn modelId="{EFD9DAE9-2180-4F89-8D21-416CE757E507}" srcId="{269DDD60-9DAA-4CB1-B6E7-E48649D597C1}" destId="{B6C7A591-C6A1-492E-8B8C-031927650797}" srcOrd="5" destOrd="0" parTransId="{EE4A3229-0679-40DF-A8AC-817C9491A303}" sibTransId="{6C2B9473-0C2C-4450-8B97-F8DC77441AEB}"/>
    <dgm:cxn modelId="{E6ED1FF3-DF1A-4E4A-A4BB-883E0D73431D}" type="presOf" srcId="{3B2C88C6-8292-43E3-86E2-85B7C4735434}" destId="{3EC6EBF5-43E9-4F13-9FD1-0A31DEE20FD9}" srcOrd="0" destOrd="0" presId="urn:microsoft.com/office/officeart/2011/layout/HexagonRadial"/>
    <dgm:cxn modelId="{BE8901F4-019C-4FE4-914E-CFF3CFE0FC00}" srcId="{A572D213-5ABE-479F-9451-7FF2B4C1F1DD}" destId="{269DDD60-9DAA-4CB1-B6E7-E48649D597C1}" srcOrd="0" destOrd="0" parTransId="{AE057735-0967-4D67-A5A9-7EF365060589}" sibTransId="{4F053DE7-6BF7-499C-90A7-A13E4696E844}"/>
    <dgm:cxn modelId="{4D2D70E5-79A1-4B7D-9BB5-5F5D8184DF5C}" type="presParOf" srcId="{E51E72F3-0153-461B-A53E-FEC0D178C29D}" destId="{FB9E006F-2C73-49D2-87B6-7CC69186CAB3}" srcOrd="0" destOrd="0" presId="urn:microsoft.com/office/officeart/2011/layout/HexagonRadial"/>
    <dgm:cxn modelId="{1E6ECFB0-EB74-404B-A5E6-8EB3FA3D4D38}" type="presParOf" srcId="{E51E72F3-0153-461B-A53E-FEC0D178C29D}" destId="{5997F261-FBE6-49DC-B425-5255E4132819}" srcOrd="1" destOrd="0" presId="urn:microsoft.com/office/officeart/2011/layout/HexagonRadial"/>
    <dgm:cxn modelId="{216CB160-E97B-4405-B32E-32684D176914}" type="presParOf" srcId="{5997F261-FBE6-49DC-B425-5255E4132819}" destId="{73F52F6A-072B-4454-8D31-90CA6B2618AC}" srcOrd="0" destOrd="0" presId="urn:microsoft.com/office/officeart/2011/layout/HexagonRadial"/>
    <dgm:cxn modelId="{985BEC44-7116-47C5-8408-05C04ADDE07F}" type="presParOf" srcId="{E51E72F3-0153-461B-A53E-FEC0D178C29D}" destId="{11247D88-5FCC-4226-B135-8C1FB727224A}" srcOrd="2" destOrd="0" presId="urn:microsoft.com/office/officeart/2011/layout/HexagonRadial"/>
    <dgm:cxn modelId="{477E2FBC-7E41-41BC-95CE-5C02FB2E6201}" type="presParOf" srcId="{E51E72F3-0153-461B-A53E-FEC0D178C29D}" destId="{15AD74BC-F203-439E-BFC1-4343D66D6757}" srcOrd="3" destOrd="0" presId="urn:microsoft.com/office/officeart/2011/layout/HexagonRadial"/>
    <dgm:cxn modelId="{A9CCAC15-B14E-4BFF-895B-2FB0D4137E72}" type="presParOf" srcId="{15AD74BC-F203-439E-BFC1-4343D66D6757}" destId="{0BFFBD5F-859D-4CB8-99BB-B8E4A2E71D97}" srcOrd="0" destOrd="0" presId="urn:microsoft.com/office/officeart/2011/layout/HexagonRadial"/>
    <dgm:cxn modelId="{4AC679D9-5151-4BE2-B430-59A8D12160AD}" type="presParOf" srcId="{E51E72F3-0153-461B-A53E-FEC0D178C29D}" destId="{3EC6EBF5-43E9-4F13-9FD1-0A31DEE20FD9}" srcOrd="4" destOrd="0" presId="urn:microsoft.com/office/officeart/2011/layout/HexagonRadial"/>
    <dgm:cxn modelId="{CCEA93B4-54E3-4399-8BD0-5474E0586A14}" type="presParOf" srcId="{E51E72F3-0153-461B-A53E-FEC0D178C29D}" destId="{C513BE12-0393-4AC9-A17E-E3806845C34C}" srcOrd="5" destOrd="0" presId="urn:microsoft.com/office/officeart/2011/layout/HexagonRadial"/>
    <dgm:cxn modelId="{2E388DFD-58F2-49FA-864F-4640ADB2A671}" type="presParOf" srcId="{C513BE12-0393-4AC9-A17E-E3806845C34C}" destId="{DFB03F22-B628-4AFA-B695-7B4B141CD8EB}" srcOrd="0" destOrd="0" presId="urn:microsoft.com/office/officeart/2011/layout/HexagonRadial"/>
    <dgm:cxn modelId="{014645A4-5502-40C2-BB6E-59E32467CCC3}" type="presParOf" srcId="{E51E72F3-0153-461B-A53E-FEC0D178C29D}" destId="{A38C8D8D-2C8D-4A46-A079-13E69A3CC427}" srcOrd="6" destOrd="0" presId="urn:microsoft.com/office/officeart/2011/layout/HexagonRadial"/>
    <dgm:cxn modelId="{D76B2AEB-AF27-4EDA-B611-00F4E9C0B917}" type="presParOf" srcId="{E51E72F3-0153-461B-A53E-FEC0D178C29D}" destId="{F74A6F00-B442-45A6-9BE0-AF9D519DA600}" srcOrd="7" destOrd="0" presId="urn:microsoft.com/office/officeart/2011/layout/HexagonRadial"/>
    <dgm:cxn modelId="{B52A4453-8B38-4CDA-A2CD-26D8FABDA265}" type="presParOf" srcId="{F74A6F00-B442-45A6-9BE0-AF9D519DA600}" destId="{7A84A594-DD70-4428-937F-6ED292735955}" srcOrd="0" destOrd="0" presId="urn:microsoft.com/office/officeart/2011/layout/HexagonRadial"/>
    <dgm:cxn modelId="{531C11C7-0AC9-4E8E-817D-05E466611BC7}" type="presParOf" srcId="{E51E72F3-0153-461B-A53E-FEC0D178C29D}" destId="{13E2F468-C299-47CD-AC8F-4CFA3B3C1BD4}" srcOrd="8" destOrd="0" presId="urn:microsoft.com/office/officeart/2011/layout/HexagonRadial"/>
    <dgm:cxn modelId="{C9212B0C-19AE-44AF-A37F-9FF44D3E800A}" type="presParOf" srcId="{E51E72F3-0153-461B-A53E-FEC0D178C29D}" destId="{FA5EBCF9-DF12-49F5-B045-66E6E2401CB4}" srcOrd="9" destOrd="0" presId="urn:microsoft.com/office/officeart/2011/layout/HexagonRadial"/>
    <dgm:cxn modelId="{87EAFEB4-81AD-40BF-9F4D-5CA7144251AB}" type="presParOf" srcId="{FA5EBCF9-DF12-49F5-B045-66E6E2401CB4}" destId="{F3B2B330-545E-4C90-96CF-016ADB91AB94}" srcOrd="0" destOrd="0" presId="urn:microsoft.com/office/officeart/2011/layout/HexagonRadial"/>
    <dgm:cxn modelId="{AC676198-999A-4AC5-91B5-C02BAEE76E3A}" type="presParOf" srcId="{E51E72F3-0153-461B-A53E-FEC0D178C29D}" destId="{DF7C6EB9-F0AF-45C3-B0E6-32B266414DD3}" srcOrd="10" destOrd="0" presId="urn:microsoft.com/office/officeart/2011/layout/HexagonRadial"/>
    <dgm:cxn modelId="{51378C73-1241-4DBE-9DFA-3EAEC21C950A}" type="presParOf" srcId="{E51E72F3-0153-461B-A53E-FEC0D178C29D}" destId="{3A8BC09D-B87C-4341-9850-434DF35F9DB4}" srcOrd="11" destOrd="0" presId="urn:microsoft.com/office/officeart/2011/layout/HexagonRadial"/>
    <dgm:cxn modelId="{8EDF5FFC-5499-4A7D-A336-63549759388D}" type="presParOf" srcId="{3A8BC09D-B87C-4341-9850-434DF35F9DB4}" destId="{161327C9-06AC-4F4F-B82A-A2B74648DD18}" srcOrd="0" destOrd="0" presId="urn:microsoft.com/office/officeart/2011/layout/HexagonRadial"/>
    <dgm:cxn modelId="{E7AEC2B6-64A6-44B8-8344-1AC0B58A188B}" type="presParOf" srcId="{E51E72F3-0153-461B-A53E-FEC0D178C29D}" destId="{1B0745B2-C4E6-43F3-9869-F0838DA5530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E006F-2C73-49D2-87B6-7CC69186CAB3}">
      <dsp:nvSpPr>
        <dsp:cNvPr id="0" name=""/>
        <dsp:cNvSpPr/>
      </dsp:nvSpPr>
      <dsp:spPr>
        <a:xfrm>
          <a:off x="2532666" y="1624295"/>
          <a:ext cx="2116133" cy="1830540"/>
        </a:xfrm>
        <a:prstGeom prst="hexagon">
          <a:avLst>
            <a:gd name="adj" fmla="val 28570"/>
            <a:gd name="vf" fmla="val 115470"/>
          </a:avLst>
        </a:prstGeom>
        <a:noFill/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2883339" y="1927641"/>
        <a:ext cx="1414787" cy="1223848"/>
      </dsp:txXfrm>
    </dsp:sp>
    <dsp:sp modelId="{0BFFBD5F-859D-4CB8-99BB-B8E4A2E71D97}">
      <dsp:nvSpPr>
        <dsp:cNvPr id="0" name=""/>
        <dsp:cNvSpPr/>
      </dsp:nvSpPr>
      <dsp:spPr>
        <a:xfrm>
          <a:off x="3857518" y="789088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47D88-5FCC-4226-B135-8C1FB727224A}">
      <dsp:nvSpPr>
        <dsp:cNvPr id="0" name=""/>
        <dsp:cNvSpPr/>
      </dsp:nvSpPr>
      <dsp:spPr>
        <a:xfrm>
          <a:off x="2727339" y="0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Bio-electronics</a:t>
          </a:r>
          <a:endParaRPr lang="th-TH" sz="1900" kern="12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3014726" y="248623"/>
        <a:ext cx="1159382" cy="1003002"/>
      </dsp:txXfrm>
    </dsp:sp>
    <dsp:sp modelId="{DFB03F22-B628-4AFA-B695-7B4B141CD8EB}">
      <dsp:nvSpPr>
        <dsp:cNvPr id="0" name=""/>
        <dsp:cNvSpPr/>
      </dsp:nvSpPr>
      <dsp:spPr>
        <a:xfrm>
          <a:off x="4789326" y="2075163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6EBF5-43E9-4F13-9FD1-0A31DEE20FD9}">
      <dsp:nvSpPr>
        <dsp:cNvPr id="0" name=""/>
        <dsp:cNvSpPr/>
      </dsp:nvSpPr>
      <dsp:spPr>
        <a:xfrm>
          <a:off x="4317761" y="922753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 and Energy</a:t>
          </a:r>
          <a:endParaRPr lang="th-TH" sz="2000" kern="1200" dirty="0">
            <a:solidFill>
              <a:sysClr val="window" lastClr="FFFFFF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4605148" y="1171376"/>
        <a:ext cx="1159382" cy="1003002"/>
      </dsp:txXfrm>
    </dsp:sp>
    <dsp:sp modelId="{7A84A594-DD70-4428-937F-6ED292735955}">
      <dsp:nvSpPr>
        <dsp:cNvPr id="0" name=""/>
        <dsp:cNvSpPr/>
      </dsp:nvSpPr>
      <dsp:spPr>
        <a:xfrm>
          <a:off x="4142032" y="3526900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C8D8D-2C8D-4A46-A079-13E69A3CC427}">
      <dsp:nvSpPr>
        <dsp:cNvPr id="0" name=""/>
        <dsp:cNvSpPr/>
      </dsp:nvSpPr>
      <dsp:spPr>
        <a:xfrm>
          <a:off x="4317761" y="2736779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Data Analytics</a:t>
          </a:r>
          <a:endParaRPr lang="th-TH" sz="2000" kern="12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4605148" y="2985402"/>
        <a:ext cx="1159382" cy="1003002"/>
      </dsp:txXfrm>
    </dsp:sp>
    <dsp:sp modelId="{F3B2B330-545E-4C90-96CF-016ADB91AB94}">
      <dsp:nvSpPr>
        <dsp:cNvPr id="0" name=""/>
        <dsp:cNvSpPr/>
      </dsp:nvSpPr>
      <dsp:spPr>
        <a:xfrm>
          <a:off x="2536350" y="3677596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2F468-C299-47CD-AC8F-4CFA3B3C1BD4}">
      <dsp:nvSpPr>
        <dsp:cNvPr id="0" name=""/>
        <dsp:cNvSpPr/>
      </dsp:nvSpPr>
      <dsp:spPr>
        <a:xfrm>
          <a:off x="2727339" y="3660565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Control and </a:t>
          </a:r>
          <a:r>
            <a:rPr lang="en-US" sz="18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Embedded Systems</a:t>
          </a:r>
          <a:endParaRPr lang="th-TH" sz="1800" kern="12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3014726" y="3909188"/>
        <a:ext cx="1159382" cy="1003002"/>
      </dsp:txXfrm>
    </dsp:sp>
    <dsp:sp modelId="{161327C9-06AC-4F4F-B82A-A2B74648DD18}">
      <dsp:nvSpPr>
        <dsp:cNvPr id="0" name=""/>
        <dsp:cNvSpPr/>
      </dsp:nvSpPr>
      <dsp:spPr>
        <a:xfrm>
          <a:off x="1589284" y="2392037"/>
          <a:ext cx="798410" cy="687936"/>
        </a:xfrm>
        <a:prstGeom prst="hexagon">
          <a:avLst>
            <a:gd name="adj" fmla="val 28900"/>
            <a:gd name="vf" fmla="val 11547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6EB9-F0AF-45C3-B0E6-32B266414DD3}">
      <dsp:nvSpPr>
        <dsp:cNvPr id="0" name=""/>
        <dsp:cNvSpPr/>
      </dsp:nvSpPr>
      <dsp:spPr>
        <a:xfrm>
          <a:off x="1129533" y="2737811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Advanced Materials and Devices </a:t>
          </a:r>
          <a:endParaRPr lang="th-TH" sz="1800" kern="12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1416920" y="2986434"/>
        <a:ext cx="1159382" cy="1003002"/>
      </dsp:txXfrm>
    </dsp:sp>
    <dsp:sp modelId="{1B0745B2-C4E6-43F3-9869-F0838DA55309}">
      <dsp:nvSpPr>
        <dsp:cNvPr id="0" name=""/>
        <dsp:cNvSpPr/>
      </dsp:nvSpPr>
      <dsp:spPr>
        <a:xfrm>
          <a:off x="1129533" y="920689"/>
          <a:ext cx="1734156" cy="1500248"/>
        </a:xfrm>
        <a:prstGeom prst="hexagon">
          <a:avLst>
            <a:gd name="adj" fmla="val 28570"/>
            <a:gd name="vf" fmla="val 115470"/>
          </a:avLst>
        </a:prstGeom>
        <a:solidFill>
          <a:sysClr val="window" lastClr="FFFFFF">
            <a:lumMod val="8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Telecom, Networking and Systems</a:t>
          </a:r>
          <a:endParaRPr lang="th-TH" sz="1800" kern="1200" dirty="0">
            <a:solidFill>
              <a:sysClr val="windowText" lastClr="000000"/>
            </a:solidFill>
            <a:latin typeface="Calibri"/>
            <a:ea typeface="+mn-ea"/>
            <a:cs typeface="Cordia New" panose="020B0304020202020204" pitchFamily="34" charset="-34"/>
          </a:endParaRPr>
        </a:p>
      </dsp:txBody>
      <dsp:txXfrm>
        <a:off x="1416920" y="1169312"/>
        <a:ext cx="1159382" cy="100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F2D93-14AF-436C-B2CF-D4D457C206DA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19513-4BBE-48A2-8F58-780B9A4F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5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502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6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279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7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05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8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171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9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63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A50EBE1-0E24-4E56-8BA5-1262DF418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23900" indent="-277813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12838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558925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05013" indent="-222250" defTabSz="9652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4622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194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3766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33813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D6DFEA4A-BBA3-40E1-842F-29AA0D100174}" type="slidenum">
              <a:rPr lang="en-US" altLang="en-US" smtClean="0">
                <a:cs typeface="Angsana New" panose="02020603050405020304" pitchFamily="18" charset="-34"/>
              </a:rPr>
              <a:pPr>
                <a:spcBef>
                  <a:spcPct val="0"/>
                </a:spcBef>
              </a:pPr>
              <a:t>10</a:t>
            </a:fld>
            <a:endParaRPr lang="th-TH" altLang="en-US">
              <a:cs typeface="Angsana New" panose="02020603050405020304" pitchFamily="18" charset="-34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1717758-C087-45B4-AC56-297C50D86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CFFCCF-EEFB-42F2-850A-96E55C5D2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838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7D7A-C0E8-4FA0-BE64-2DC0DB61E75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B95E-C933-4F13-B977-828A3BA75F7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F9A-473E-40AB-B723-79650F6D4C5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20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C635-2B14-4267-A17F-EAE0BA58476C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750B-91F1-4CF6-AA66-B409B8C66C4E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18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54E3-0D9F-444B-967C-104C6670786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1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A992-033F-4E4B-80BB-E7C580B6972F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F4E0-BEEC-470B-8091-32ECF9CB518A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3BEE-0BF4-4039-B32F-AD5BE490F997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0C1D-232C-43E6-9F8A-4929ABB77190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1A20-F169-4A2E-B810-FF0CA901D84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6EC4-0C0B-4A1D-B912-CE0DAA12F4CA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0C84-8A2A-4B09-96BC-638660B6D87E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2E25-A4B4-416D-B2BC-E7254417A24B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3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B23B-867E-4674-81B7-A36FE2780A76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5261-48E0-4B5E-849E-C55EDB92B942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B3F9-EF42-4534-879D-805B02027AC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321797-B533-4F5B-8CA3-2341AE9CD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6445160C-B284-435E-8B05-A97679007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9607CD44-1D80-42F9-B27D-AEEFADD82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สี่เหลี่ยมผืนผ้า 2">
            <a:extLst>
              <a:ext uri="{FF2B5EF4-FFF2-40B4-BE49-F238E27FC236}">
                <a16:creationId xmlns:a16="http://schemas.microsoft.com/office/drawing/2014/main" id="{7FF5955E-9A43-4128-8F26-D2E54FADF714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D84D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4" name="กราฟิก 1">
            <a:extLst>
              <a:ext uri="{FF2B5EF4-FFF2-40B4-BE49-F238E27FC236}">
                <a16:creationId xmlns:a16="http://schemas.microsoft.com/office/drawing/2014/main" id="{59798C26-ABCF-4B5A-8CC7-7B3D5C63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42206"/>
            <a:ext cx="9144000" cy="7449585"/>
          </a:xfrm>
          <a:prstGeom prst="rect">
            <a:avLst/>
          </a:prstGeom>
        </p:spPr>
      </p:pic>
      <p:sp>
        <p:nvSpPr>
          <p:cNvPr id="25" name="สี่เหลี่ยมผืนผ้า 3">
            <a:extLst>
              <a:ext uri="{FF2B5EF4-FFF2-40B4-BE49-F238E27FC236}">
                <a16:creationId xmlns:a16="http://schemas.microsoft.com/office/drawing/2014/main" id="{3AECD265-CC14-4676-A15F-FB1A8C5A625A}"/>
              </a:ext>
            </a:extLst>
          </p:cNvPr>
          <p:cNvSpPr/>
          <p:nvPr/>
        </p:nvSpPr>
        <p:spPr bwMode="auto">
          <a:xfrm>
            <a:off x="0" y="0"/>
            <a:ext cx="9143999" cy="19064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F2EB519-7E20-438D-92E6-A00A647071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3945"/>
            <a:ext cx="9144000" cy="1688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8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&amp; Energy</a:t>
            </a:r>
            <a:endParaRPr lang="en-US" altLang="en-US" sz="8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025A09E-64C7-4140-B2A3-BB318BA21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3740230"/>
            <a:ext cx="3298371" cy="1930358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821E0298-4B54-40D3-8B8C-5CE9B39CD05F}"/>
              </a:ext>
            </a:extLst>
          </p:cNvPr>
          <p:cNvSpPr txBox="1">
            <a:spLocks noChangeArrowheads="1"/>
          </p:cNvSpPr>
          <p:nvPr/>
        </p:nvSpPr>
        <p:spPr>
          <a:xfrm>
            <a:off x="78533" y="1912894"/>
            <a:ext cx="5351883" cy="1327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7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en-US" altLang="en-US" sz="7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7200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r>
              <a:rPr lang="en-US" altLang="en-US" sz="72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CUEE</a:t>
            </a:r>
            <a:endParaRPr lang="en-US" altLang="en-US" sz="72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64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omputer screen with text&#10;&#10;Description automatically generated">
            <a:extLst>
              <a:ext uri="{FF2B5EF4-FFF2-40B4-BE49-F238E27FC236}">
                <a16:creationId xmlns:a16="http://schemas.microsoft.com/office/drawing/2014/main" id="{415BDAFF-90E6-E3EE-D041-3157869D8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52041B-42DB-459B-9571-FD49A73A4406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Courses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B718DD-EE54-4DA9-880C-44E9F2DBB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870255"/>
              </p:ext>
            </p:extLst>
          </p:nvPr>
        </p:nvGraphicFramePr>
        <p:xfrm>
          <a:off x="474712" y="977486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70">
                  <a:extLst>
                    <a:ext uri="{9D8B030D-6E8A-4147-A177-3AD203B41FA5}">
                      <a16:colId xmlns:a16="http://schemas.microsoft.com/office/drawing/2014/main" val="575903670"/>
                    </a:ext>
                  </a:extLst>
                </a:gridCol>
                <a:gridCol w="5685182">
                  <a:extLst>
                    <a:ext uri="{9D8B030D-6E8A-4147-A177-3AD203B41FA5}">
                      <a16:colId xmlns:a16="http://schemas.microsoft.com/office/drawing/2014/main" val="258200726"/>
                    </a:ext>
                  </a:extLst>
                </a:gridCol>
                <a:gridCol w="1358348">
                  <a:extLst>
                    <a:ext uri="{9D8B030D-6E8A-4147-A177-3AD203B41FA5}">
                      <a16:colId xmlns:a16="http://schemas.microsoft.com/office/drawing/2014/main" val="1109962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75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Finite Element Analysis for Electrical Engineers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34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IoT Fundamentals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7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Advanced Electric Motor Drives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67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Advanced Embedded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1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Switched-Mode Electrical Power Processing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01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Introduction to Distributed Generation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64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Fundamentals of Electromagnetic Compatibility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7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Advanced High-Voltage Engineering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56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Energy Management Systems in Smart Grids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12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16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52041B-42DB-459B-9571-FD49A73A4406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Courses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B718DD-EE54-4DA9-880C-44E9F2DBB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826544"/>
              </p:ext>
            </p:extLst>
          </p:nvPr>
        </p:nvGraphicFramePr>
        <p:xfrm>
          <a:off x="471050" y="1116514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70">
                  <a:extLst>
                    <a:ext uri="{9D8B030D-6E8A-4147-A177-3AD203B41FA5}">
                      <a16:colId xmlns:a16="http://schemas.microsoft.com/office/drawing/2014/main" val="575903670"/>
                    </a:ext>
                  </a:extLst>
                </a:gridCol>
                <a:gridCol w="5685182">
                  <a:extLst>
                    <a:ext uri="{9D8B030D-6E8A-4147-A177-3AD203B41FA5}">
                      <a16:colId xmlns:a16="http://schemas.microsoft.com/office/drawing/2014/main" val="258200726"/>
                    </a:ext>
                  </a:extLst>
                </a:gridCol>
                <a:gridCol w="1358348">
                  <a:extLst>
                    <a:ext uri="{9D8B030D-6E8A-4147-A177-3AD203B41FA5}">
                      <a16:colId xmlns:a16="http://schemas.microsoft.com/office/drawing/2014/main" val="1109962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75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High Voltage Equipment Maintenance and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6974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Electronics for Smart Grids and Renewable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01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Economics in Energy Supply Industry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7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Substation Automation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56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System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128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Electronics for Electric Vehicles 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64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Converters and Control 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3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Quality in Smart Grids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111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90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52041B-42DB-459B-9571-FD49A73A4406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Courses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B718DD-EE54-4DA9-880C-44E9F2DBB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832870"/>
              </p:ext>
            </p:extLst>
          </p:nvPr>
        </p:nvGraphicFramePr>
        <p:xfrm>
          <a:off x="470661" y="1458632"/>
          <a:ext cx="827057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972">
                  <a:extLst>
                    <a:ext uri="{9D8B030D-6E8A-4147-A177-3AD203B41FA5}">
                      <a16:colId xmlns:a16="http://schemas.microsoft.com/office/drawing/2014/main" val="575903670"/>
                    </a:ext>
                  </a:extLst>
                </a:gridCol>
                <a:gridCol w="5758543">
                  <a:extLst>
                    <a:ext uri="{9D8B030D-6E8A-4147-A177-3AD203B41FA5}">
                      <a16:colId xmlns:a16="http://schemas.microsoft.com/office/drawing/2014/main" val="258200726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1109962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Course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Semester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757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Electrical Transients in Power 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67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System Dynamic and 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1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Special Topics in Power Electronics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01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Software Tools for Smart Grid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964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Grid Technologies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073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Power Grid Reliability and Resilience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12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2102686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Switched-Mode Electrical Power Processing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73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2102754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Electric Field Analysis in High Voltage Engineering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568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90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10">
            <a:extLst>
              <a:ext uri="{FF2B5EF4-FFF2-40B4-BE49-F238E27FC236}">
                <a16:creationId xmlns:a16="http://schemas.microsoft.com/office/drawing/2014/main" id="{480D2324-D1C3-454B-85A7-38C48AF676C9}"/>
              </a:ext>
            </a:extLst>
          </p:cNvPr>
          <p:cNvGrpSpPr/>
          <p:nvPr/>
        </p:nvGrpSpPr>
        <p:grpSpPr>
          <a:xfrm>
            <a:off x="490452" y="1027690"/>
            <a:ext cx="8670173" cy="5099998"/>
            <a:chOff x="490452" y="1477858"/>
            <a:chExt cx="8670173" cy="5099998"/>
          </a:xfrm>
        </p:grpSpPr>
        <p:pic>
          <p:nvPicPr>
            <p:cNvPr id="5" name="รูปภาพ 3">
              <a:extLst>
                <a:ext uri="{FF2B5EF4-FFF2-40B4-BE49-F238E27FC236}">
                  <a16:creationId xmlns:a16="http://schemas.microsoft.com/office/drawing/2014/main" id="{037258FB-957E-464B-9507-EB9C9B6CC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16" t="17920" r="25637" b="24384"/>
            <a:stretch/>
          </p:blipFill>
          <p:spPr>
            <a:xfrm>
              <a:off x="573579" y="1477858"/>
              <a:ext cx="8113221" cy="5030729"/>
            </a:xfrm>
            <a:prstGeom prst="rect">
              <a:avLst/>
            </a:prstGeom>
          </p:spPr>
        </p:pic>
        <p:sp>
          <p:nvSpPr>
            <p:cNvPr id="6" name="สี่เหลี่ยมผืนผ้า: มุมมน 4">
              <a:extLst>
                <a:ext uri="{FF2B5EF4-FFF2-40B4-BE49-F238E27FC236}">
                  <a16:creationId xmlns:a16="http://schemas.microsoft.com/office/drawing/2014/main" id="{057195B8-4818-4BBA-AF7F-ACDA8609AE30}"/>
                </a:ext>
              </a:extLst>
            </p:cNvPr>
            <p:cNvSpPr/>
            <p:nvPr/>
          </p:nvSpPr>
          <p:spPr>
            <a:xfrm>
              <a:off x="1438102" y="5871552"/>
              <a:ext cx="1088967" cy="58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: มุมมน 5">
              <a:extLst>
                <a:ext uri="{FF2B5EF4-FFF2-40B4-BE49-F238E27FC236}">
                  <a16:creationId xmlns:a16="http://schemas.microsoft.com/office/drawing/2014/main" id="{4DF96D2E-BA9C-459C-B09B-513B934255F8}"/>
                </a:ext>
              </a:extLst>
            </p:cNvPr>
            <p:cNvSpPr/>
            <p:nvPr/>
          </p:nvSpPr>
          <p:spPr>
            <a:xfrm>
              <a:off x="7514706" y="3503812"/>
              <a:ext cx="1088967" cy="51123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: มุมมน 6">
              <a:extLst>
                <a:ext uri="{FF2B5EF4-FFF2-40B4-BE49-F238E27FC236}">
                  <a16:creationId xmlns:a16="http://schemas.microsoft.com/office/drawing/2014/main" id="{65B4B192-BFC1-4250-9348-1EEF4B32257A}"/>
                </a:ext>
              </a:extLst>
            </p:cNvPr>
            <p:cNvSpPr/>
            <p:nvPr/>
          </p:nvSpPr>
          <p:spPr>
            <a:xfrm>
              <a:off x="5870171" y="5990699"/>
              <a:ext cx="1336964" cy="58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7">
              <a:extLst>
                <a:ext uri="{FF2B5EF4-FFF2-40B4-BE49-F238E27FC236}">
                  <a16:creationId xmlns:a16="http://schemas.microsoft.com/office/drawing/2014/main" id="{AE3DCB4A-0F96-439D-B727-CC197B64A9BD}"/>
                </a:ext>
              </a:extLst>
            </p:cNvPr>
            <p:cNvSpPr/>
            <p:nvPr/>
          </p:nvSpPr>
          <p:spPr>
            <a:xfrm>
              <a:off x="490452" y="5583128"/>
              <a:ext cx="1957680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Power Electronics</a:t>
              </a:r>
              <a:endParaRPr lang="th-TH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สี่เหลี่ยมผืนผ้า 8">
              <a:extLst>
                <a:ext uri="{FF2B5EF4-FFF2-40B4-BE49-F238E27FC236}">
                  <a16:creationId xmlns:a16="http://schemas.microsoft.com/office/drawing/2014/main" id="{50570634-0016-4FFB-8E7C-E581B2B5245C}"/>
                </a:ext>
              </a:extLst>
            </p:cNvPr>
            <p:cNvSpPr/>
            <p:nvPr/>
          </p:nvSpPr>
          <p:spPr>
            <a:xfrm>
              <a:off x="6228295" y="5685397"/>
              <a:ext cx="1957680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High Voltage</a:t>
              </a:r>
              <a:endParaRPr lang="th-TH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สี่เหลี่ยมผืนผ้า 9">
              <a:extLst>
                <a:ext uri="{FF2B5EF4-FFF2-40B4-BE49-F238E27FC236}">
                  <a16:creationId xmlns:a16="http://schemas.microsoft.com/office/drawing/2014/main" id="{E0F8DF54-E0DC-470B-B9A8-B25B7D3CEB96}"/>
                </a:ext>
              </a:extLst>
            </p:cNvPr>
            <p:cNvSpPr/>
            <p:nvPr/>
          </p:nvSpPr>
          <p:spPr>
            <a:xfrm>
              <a:off x="6762370" y="4073124"/>
              <a:ext cx="239825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Power and Energy Systems</a:t>
              </a:r>
              <a:endParaRPr lang="th-TH" sz="16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E952041B-42DB-459B-9571-FD49A73A4406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Map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14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38560" y="1533830"/>
            <a:ext cx="7997478" cy="44235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80000"/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Website : </a:t>
            </a:r>
            <a:r>
              <a:rPr lang="en-US" b="1" dirty="0"/>
              <a:t>www.ee.eng.chula.ac.th</a:t>
            </a:r>
          </a:p>
          <a:p>
            <a:r>
              <a:rPr lang="en-US" dirty="0"/>
              <a:t>Facebook : </a:t>
            </a:r>
            <a:r>
              <a:rPr lang="en-US" b="1" dirty="0"/>
              <a:t>www.facebook.com/EE.chula</a:t>
            </a:r>
          </a:p>
          <a:p>
            <a:r>
              <a:rPr lang="en-US" dirty="0">
                <a:latin typeface="+mj-lt"/>
              </a:rPr>
              <a:t>Alternate site : </a:t>
            </a:r>
            <a:r>
              <a:rPr lang="en-US" b="1" dirty="0">
                <a:latin typeface="+mj-lt"/>
              </a:rPr>
              <a:t>www.facebook.com/CUEEPSA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www.facebook.com/EGSACU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4DD1FCD-2C28-46A9-A874-5D61941339BC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76620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85DA66-1BC8-4485-92A3-6E2EB522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7" t="9941" r="39826" b="57037"/>
          <a:stretch/>
        </p:blipFill>
        <p:spPr>
          <a:xfrm>
            <a:off x="3314699" y="3217375"/>
            <a:ext cx="2166685" cy="782025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135DA2CB-061B-4138-BBF5-6E166B39829A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Group Research of Cluster</a:t>
            </a:r>
            <a:endParaRPr lang="th-TH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E8B4D4B-B90D-4D07-A9D8-D3C8F4948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348607"/>
              </p:ext>
            </p:extLst>
          </p:nvPr>
        </p:nvGraphicFramePr>
        <p:xfrm>
          <a:off x="899132" y="1000325"/>
          <a:ext cx="7181451" cy="516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40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1F5EC5F-4B01-4032-8396-697EF841AA76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Curriculum</a:t>
            </a:r>
            <a:endParaRPr lang="th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AA9212-E67B-47E3-9E89-E8BD6DDA6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62446"/>
              </p:ext>
            </p:extLst>
          </p:nvPr>
        </p:nvGraphicFramePr>
        <p:xfrm>
          <a:off x="726737" y="1427722"/>
          <a:ext cx="7878762" cy="4213226"/>
        </p:xfrm>
        <a:graphic>
          <a:graphicData uri="http://schemas.openxmlformats.org/drawingml/2006/table">
            <a:tbl>
              <a:tblPr firstRow="1" bandRow="1"/>
              <a:tblGrid>
                <a:gridCol w="3939381">
                  <a:extLst>
                    <a:ext uri="{9D8B030D-6E8A-4147-A177-3AD203B41FA5}">
                      <a16:colId xmlns:a16="http://schemas.microsoft.com/office/drawing/2014/main" val="3969479033"/>
                    </a:ext>
                  </a:extLst>
                </a:gridCol>
                <a:gridCol w="3939381">
                  <a:extLst>
                    <a:ext uri="{9D8B030D-6E8A-4147-A177-3AD203B41FA5}">
                      <a16:colId xmlns:a16="http://schemas.microsoft.com/office/drawing/2014/main" val="3429927918"/>
                    </a:ext>
                  </a:extLst>
                </a:gridCol>
              </a:tblGrid>
              <a:tr h="113524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6000" dirty="0"/>
                        <a:t>M. </a:t>
                      </a:r>
                      <a:r>
                        <a:rPr lang="en-US" sz="6000" dirty="0" err="1"/>
                        <a:t>Eng</a:t>
                      </a:r>
                      <a:r>
                        <a:rPr lang="en-US" sz="6000" dirty="0"/>
                        <a:t> Curriculum</a:t>
                      </a:r>
                      <a:endParaRPr lang="th-TH" sz="6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6815"/>
                  </a:ext>
                </a:extLst>
              </a:tr>
              <a:tr h="15169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/>
                        <a:t>Professional-Based</a:t>
                      </a:r>
                    </a:p>
                    <a:p>
                      <a:pPr algn="ctr"/>
                      <a:r>
                        <a:rPr lang="en-US" sz="3600" dirty="0"/>
                        <a:t>Study Programs</a:t>
                      </a:r>
                      <a:endParaRPr lang="th-TH" sz="3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600" dirty="0"/>
                        <a:t>Research-Based</a:t>
                      </a:r>
                    </a:p>
                    <a:p>
                      <a:pPr algn="ctr"/>
                      <a:r>
                        <a:rPr lang="en-US" sz="3600" dirty="0"/>
                        <a:t>Study Programs</a:t>
                      </a:r>
                      <a:endParaRPr lang="th-TH" sz="3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58774"/>
                  </a:ext>
                </a:extLst>
              </a:tr>
              <a:tr h="15609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6000" dirty="0"/>
                        <a:t>24 + 12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(Credits: Coursework + Thesis)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6000" dirty="0"/>
                        <a:t>12 + 24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(Credits: Coursework + Thesis)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3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4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6B55BC7-9F9D-4345-89BC-F5C010390B97}"/>
              </a:ext>
            </a:extLst>
          </p:cNvPr>
          <p:cNvSpPr txBox="1">
            <a:spLocks/>
          </p:cNvSpPr>
          <p:nvPr/>
        </p:nvSpPr>
        <p:spPr>
          <a:xfrm>
            <a:off x="1043510" y="0"/>
            <a:ext cx="8100490" cy="836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base"/>
            <a:r>
              <a:rPr lang="en-US" dirty="0">
                <a:solidFill>
                  <a:srgbClr val="222222"/>
                </a:solidFill>
                <a:latin typeface="Armata"/>
              </a:rPr>
              <a:t>Study Programs</a:t>
            </a:r>
            <a:endParaRPr lang="th-TH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32700C-84CE-8460-A717-EACFE26BC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38754"/>
              </p:ext>
            </p:extLst>
          </p:nvPr>
        </p:nvGraphicFramePr>
        <p:xfrm>
          <a:off x="0" y="2116658"/>
          <a:ext cx="9144000" cy="2555554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39694790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715414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086671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299279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90079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93105496"/>
                    </a:ext>
                  </a:extLst>
                </a:gridCol>
              </a:tblGrid>
              <a:tr h="657861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Professional-Based Study Programs</a:t>
                      </a:r>
                      <a:endParaRPr lang="th-TH" sz="24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Research-Based Study Programs</a:t>
                      </a:r>
                      <a:endParaRPr lang="th-TH" sz="24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96815"/>
                  </a:ext>
                </a:extLst>
              </a:tr>
              <a:tr h="1897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Smart Grids and Renewable Energy Technology</a:t>
                      </a:r>
                      <a:endParaRPr lang="th-TH" sz="2000" dirty="0">
                        <a:solidFill>
                          <a:sysClr val="windowText" lastClr="000000"/>
                        </a:solidFill>
                        <a:latin typeface="Calibri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Power Electronics Applications</a:t>
                      </a:r>
                      <a:endParaRPr lang="th-TH" sz="2000" dirty="0">
                        <a:solidFill>
                          <a:sysClr val="windowText" lastClr="000000"/>
                        </a:solidFill>
                        <a:latin typeface="Calibri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High-Voltage Insulation and Transmission Technology</a:t>
                      </a:r>
                      <a:endParaRPr lang="th-TH" sz="2000" dirty="0">
                        <a:solidFill>
                          <a:sysClr val="windowText" lastClr="000000"/>
                        </a:solidFill>
                        <a:latin typeface="Calibri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Power and Energy Systems</a:t>
                      </a:r>
                      <a:endParaRPr lang="th-TH" sz="2000" dirty="0">
                        <a:solidFill>
                          <a:sysClr val="windowText" lastClr="000000"/>
                        </a:solidFill>
                        <a:latin typeface="Calibri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High-Voltage Engineering</a:t>
                      </a:r>
                      <a:endParaRPr lang="th-TH" sz="2000" dirty="0">
                        <a:solidFill>
                          <a:sysClr val="windowText" lastClr="000000"/>
                        </a:solidFill>
                        <a:latin typeface="Calibri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alibri"/>
                          <a:ea typeface="+mn-ea"/>
                          <a:cs typeface="+mn-cs"/>
                        </a:rPr>
                        <a:t>Power Electronics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3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5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lose-up of a letter&#10;&#10;Description automatically generated">
            <a:extLst>
              <a:ext uri="{FF2B5EF4-FFF2-40B4-BE49-F238E27FC236}">
                <a16:creationId xmlns:a16="http://schemas.microsoft.com/office/drawing/2014/main" id="{33896DF0-44C9-FBA9-6E36-D54960029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4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C43A00D7-88B2-5F12-7BC3-E102C1016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3AA4A753-DFDD-AFBB-A60A-50BFD4DE4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8A35755-6E1F-B542-27FA-157764C46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8761-20B5-446B-803C-9D78C99CA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542EFC-EB38-41E9-BF08-47FEBE608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B715A17E-0237-F846-0BC7-52635AE29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071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858</TotalTime>
  <Words>336</Words>
  <Application>Microsoft Office PowerPoint</Application>
  <PresentationFormat>On-screen Show (4:3)</PresentationFormat>
  <Paragraphs>130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Angsana New</vt:lpstr>
      <vt:lpstr>Arial</vt:lpstr>
      <vt:lpstr>Armata</vt:lpstr>
      <vt:lpstr>Calibri</vt:lpstr>
      <vt:lpstr>Century Gothic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High-Voltage Technology</dc:title>
  <dc:creator>Boonchai Techaumnat</dc:creator>
  <cp:lastModifiedBy>Pisitpol Chirapongsananurak</cp:lastModifiedBy>
  <cp:revision>156</cp:revision>
  <dcterms:created xsi:type="dcterms:W3CDTF">2018-02-11T07:04:13Z</dcterms:created>
  <dcterms:modified xsi:type="dcterms:W3CDTF">2023-07-11T07:59:45Z</dcterms:modified>
</cp:coreProperties>
</file>